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57" r:id="rId3"/>
    <p:sldId id="258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/>
    <p:restoredTop sz="94662"/>
  </p:normalViewPr>
  <p:slideViewPr>
    <p:cSldViewPr snapToGrid="0">
      <p:cViewPr varScale="1">
        <p:scale>
          <a:sx n="94" d="100"/>
          <a:sy n="94" d="100"/>
        </p:scale>
        <p:origin x="208" y="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720F8-92E1-4D46-B1EE-98060FCC2B7C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send2me.cn/H8vnco6P/S7KXcXeAb3y1q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hyperlink" Target="https://send2me.cn/H8vnco6P/S7KXcXeAb3y1q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深度学习</a:t>
            </a:r>
            <a:br>
              <a:rPr lang="en-US" altLang="zh-CN" dirty="0"/>
            </a:br>
            <a:r>
              <a:rPr lang="en-US" altLang="zh-CN" dirty="0"/>
              <a:t>Lab2-linear regression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700732"/>
            <a:ext cx="9144000" cy="1557068"/>
          </a:xfrm>
        </p:spPr>
        <p:txBody>
          <a:bodyPr>
            <a:normAutofit/>
          </a:bodyPr>
          <a:lstStyle/>
          <a:p>
            <a:r>
              <a:rPr lang="zh-CN" altLang="en-US" dirty="0"/>
              <a:t>兰韵诗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sz="3200" b="1" dirty="0">
                <a:solidFill>
                  <a:srgbClr val="FF0000"/>
                </a:solidFill>
              </a:rPr>
              <a:t>本次</a:t>
            </a:r>
            <a:r>
              <a:rPr lang="en-US" altLang="zh-CN" sz="3200" b="1" dirty="0">
                <a:solidFill>
                  <a:srgbClr val="FF0000"/>
                </a:solidFill>
              </a:rPr>
              <a:t>Lab</a:t>
            </a:r>
            <a:r>
              <a:rPr lang="zh-CN" altLang="en-US" sz="3200" b="1" dirty="0">
                <a:solidFill>
                  <a:srgbClr val="FF0000"/>
                </a:solidFill>
              </a:rPr>
              <a:t>有作业，记得</a:t>
            </a:r>
            <a:r>
              <a:rPr lang="en-US" altLang="zh-CN" sz="3200" b="1" dirty="0">
                <a:solidFill>
                  <a:srgbClr val="FF0000"/>
                </a:solidFill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</a:rPr>
              <a:t>月</a:t>
            </a:r>
            <a:r>
              <a:rPr lang="en-US" altLang="zh-CN" sz="3200" b="1" dirty="0">
                <a:solidFill>
                  <a:srgbClr val="FF0000"/>
                </a:solidFill>
              </a:rPr>
              <a:t>20</a:t>
            </a:r>
            <a:r>
              <a:rPr lang="zh-CN" altLang="en-US" sz="3200" b="1" dirty="0">
                <a:solidFill>
                  <a:srgbClr val="FF0000"/>
                </a:solidFill>
              </a:rPr>
              <a:t>号结束之前提交！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Lab2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1.</a:t>
            </a:r>
            <a:r>
              <a:rPr lang="zh-CN" altLang="en-US" dirty="0"/>
              <a:t>理解机器学习算法的代码实现流程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</a:t>
            </a:r>
            <a:r>
              <a:rPr lang="zh-CN" altLang="en-US" dirty="0"/>
              <a:t>实现线性回归模型</a:t>
            </a:r>
          </a:p>
          <a:p>
            <a:pPr marL="0" indent="0">
              <a:buNone/>
            </a:pPr>
            <a:r>
              <a:rPr lang="en-US" altLang="zh-CN" dirty="0"/>
              <a:t>3.</a:t>
            </a:r>
            <a:r>
              <a:rPr lang="zh-CN" altLang="en-US" dirty="0"/>
              <a:t>实现多项式回归模型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Linear Regression</a:t>
            </a:r>
            <a:endParaRPr lang="zh-CN" altLang="en-US" sz="2400" dirty="0">
              <a:highlight>
                <a:srgbClr val="FF0000"/>
              </a:highligh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59847"/>
          </a:xfrm>
        </p:spPr>
        <p:txBody>
          <a:bodyPr>
            <a:normAutofit/>
          </a:bodyPr>
          <a:lstStyle/>
          <a:p>
            <a:r>
              <a:rPr lang="zh-CN" altLang="en-US" dirty="0"/>
              <a:t>用</a:t>
            </a:r>
            <a:r>
              <a:rPr lang="zh-CN" altLang="en-US" b="1" dirty="0"/>
              <a:t>最小二乘法（</a:t>
            </a:r>
            <a:r>
              <a:rPr lang="en-US" altLang="zh-CN" b="1" dirty="0"/>
              <a:t>LSE</a:t>
            </a:r>
            <a:r>
              <a:rPr lang="zh-CN" altLang="en-US" b="1" dirty="0"/>
              <a:t>）</a:t>
            </a:r>
            <a:r>
              <a:rPr lang="zh-CN" altLang="en-US" dirty="0"/>
              <a:t>优化一元线性回归模型</a:t>
            </a:r>
          </a:p>
          <a:p>
            <a:r>
              <a:rPr lang="zh-CN" altLang="en-US" dirty="0">
                <a:sym typeface="+mn-ea"/>
              </a:rPr>
              <a:t>用</a:t>
            </a:r>
            <a:r>
              <a:rPr lang="zh-CN" altLang="en-US" b="1" dirty="0">
                <a:sym typeface="+mn-ea"/>
              </a:rPr>
              <a:t>随机梯度下降法（</a:t>
            </a:r>
            <a:r>
              <a:rPr lang="en-US" altLang="zh-CN" b="1" dirty="0">
                <a:sym typeface="+mn-ea"/>
              </a:rPr>
              <a:t>SGD</a:t>
            </a:r>
            <a:r>
              <a:rPr lang="zh-CN" altLang="en-US" b="1" dirty="0">
                <a:sym typeface="+mn-ea"/>
              </a:rPr>
              <a:t>）</a:t>
            </a:r>
            <a:r>
              <a:rPr lang="zh-CN" altLang="en-US" dirty="0">
                <a:sym typeface="+mn-ea"/>
              </a:rPr>
              <a:t>优化一元多项式回归模型</a:t>
            </a:r>
            <a:endParaRPr lang="en-US" altLang="zh-CN" dirty="0"/>
          </a:p>
          <a:p>
            <a:pPr lvl="1"/>
            <a:r>
              <a:rPr lang="zh-CN" altLang="en-US" dirty="0"/>
              <a:t>不能修改项目内部给定的代码，不能</a:t>
            </a:r>
            <a:r>
              <a:rPr lang="en-US" altLang="zh-CN" dirty="0"/>
              <a:t>import</a:t>
            </a:r>
            <a:r>
              <a:rPr lang="zh-CN" altLang="en-US" dirty="0"/>
              <a:t>其他工具包，只能在“</a:t>
            </a:r>
            <a:r>
              <a:rPr lang="en-US" altLang="zh-CN" dirty="0"/>
              <a:t>to do</a:t>
            </a:r>
            <a:r>
              <a:rPr lang="zh-CN" altLang="en-US" dirty="0"/>
              <a:t>”下面书写代码</a:t>
            </a:r>
            <a:endParaRPr lang="en-US" altLang="zh-CN" dirty="0"/>
          </a:p>
          <a:p>
            <a:pPr lvl="1"/>
            <a:r>
              <a:rPr lang="zh-CN" altLang="en-US" dirty="0"/>
              <a:t>提交之后，测试集上的损失值应该降到一个正确的范围内</a:t>
            </a:r>
            <a:endParaRPr lang="en-US" altLang="zh-CN" dirty="0"/>
          </a:p>
          <a:p>
            <a:r>
              <a:rPr lang="en-US" altLang="zh-CN" b="1" dirty="0">
                <a:solidFill>
                  <a:srgbClr val="FF0000"/>
                </a:solidFill>
              </a:rPr>
              <a:t>TO DO</a:t>
            </a:r>
            <a:r>
              <a:rPr lang="zh-CN" altLang="en-US" dirty="0"/>
              <a:t>： 完成</a:t>
            </a:r>
            <a:r>
              <a:rPr lang="en-US" altLang="zh-CN" dirty="0"/>
              <a:t>《Linear regression》</a:t>
            </a:r>
            <a:r>
              <a:rPr lang="zh-CN" altLang="en-US" dirty="0"/>
              <a:t>项目。</a:t>
            </a:r>
            <a:endParaRPr lang="en-US" alt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Evaluation</a:t>
            </a:r>
            <a:r>
              <a:rPr lang="zh-CN" altLang="en-US" dirty="0"/>
              <a:t>脚本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906" y="2188752"/>
            <a:ext cx="8764223" cy="381053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Lab2 DDL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6235" y="1708785"/>
            <a:ext cx="10515600" cy="4351338"/>
          </a:xfrm>
        </p:spPr>
        <p:txBody>
          <a:bodyPr>
            <a:normAutofit lnSpcReduction="20000"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3.20 24:00</a:t>
            </a:r>
          </a:p>
          <a:p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将实验代码提交到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r>
              <a:rPr lang="zh-CN" altLang="en-US" dirty="0">
                <a:hlinkClick r:id="rId2" action="ppaction://hlinkfile"/>
              </a:rPr>
              <a:t>https://send2me.cn/H8vnco6P/S7KXcXeAb3y1qg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文件命名：学号</a:t>
            </a:r>
            <a:r>
              <a:rPr lang="en-US" altLang="zh-CN" b="1" dirty="0">
                <a:solidFill>
                  <a:srgbClr val="FF0000"/>
                </a:solidFill>
              </a:rPr>
              <a:t>_</a:t>
            </a:r>
            <a:r>
              <a:rPr lang="zh-CN" altLang="en-US" b="1" dirty="0">
                <a:solidFill>
                  <a:srgbClr val="FF0000"/>
                </a:solidFill>
              </a:rPr>
              <a:t>姓名</a:t>
            </a:r>
            <a:r>
              <a:rPr lang="en-US" altLang="zh-CN" b="1" dirty="0">
                <a:solidFill>
                  <a:srgbClr val="FF0000"/>
                </a:solidFill>
              </a:rPr>
              <a:t>_Lab2.zip</a:t>
            </a:r>
          </a:p>
          <a:p>
            <a:pPr marL="0" indent="0">
              <a:buNone/>
            </a:pPr>
            <a:endParaRPr lang="en-US" altLang="zh-CN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压缩包内应有：</a:t>
            </a:r>
            <a:br>
              <a:rPr lang="zh-CN" altLang="en-US" b="1" dirty="0">
                <a:solidFill>
                  <a:srgbClr val="FF0000"/>
                </a:solidFill>
              </a:rPr>
            </a:br>
            <a:endParaRPr lang="zh-CN" altLang="en-US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en-US" altLang="zh-CN" dirty="0"/>
          </a:p>
        </p:txBody>
      </p:sp>
      <p:pic>
        <p:nvPicPr>
          <p:cNvPr id="4" name="图片 3" descr="深度学习 Lab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7400" y="822325"/>
            <a:ext cx="3467100" cy="50279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48000" y="5020310"/>
            <a:ext cx="470027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1. linear_regression.py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2. output/predict.npy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Lab2 </a:t>
            </a:r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92885" y="2657475"/>
            <a:ext cx="9206230" cy="26949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759075" y="1691005"/>
            <a:ext cx="66738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2400" dirty="0">
                <a:sym typeface="+mn-ea"/>
                <a:hlinkClick r:id="rId4" action="ppaction://hlinkfile"/>
              </a:rPr>
              <a:t>https://send2me.cn/H8vnco6P/S7KXcXeAb3y1qg</a:t>
            </a:r>
          </a:p>
        </p:txBody>
      </p:sp>
      <p:cxnSp>
        <p:nvCxnSpPr>
          <p:cNvPr id="4" name="直线连接符 3">
            <a:extLst>
              <a:ext uri="{FF2B5EF4-FFF2-40B4-BE49-F238E27FC236}">
                <a16:creationId xmlns:a16="http://schemas.microsoft.com/office/drawing/2014/main" id="{52831671-44C7-1E46-977A-BD06B2561712}"/>
              </a:ext>
            </a:extLst>
          </p:cNvPr>
          <p:cNvCxnSpPr/>
          <p:nvPr/>
        </p:nvCxnSpPr>
        <p:spPr>
          <a:xfrm>
            <a:off x="1927655" y="4732637"/>
            <a:ext cx="88084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Lab2 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49680" y="1540510"/>
            <a:ext cx="4121150" cy="49358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233795" y="2030730"/>
            <a:ext cx="4655820" cy="34969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199</Words>
  <Application>Microsoft Macintosh PowerPoint</Application>
  <PresentationFormat>宽屏</PresentationFormat>
  <Paragraphs>30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</vt:lpstr>
      <vt:lpstr>等线 Light</vt:lpstr>
      <vt:lpstr>Arial</vt:lpstr>
      <vt:lpstr>Office 主题​​</vt:lpstr>
      <vt:lpstr>1_Office 主题​​</vt:lpstr>
      <vt:lpstr>深度学习 Lab2-linear regression</vt:lpstr>
      <vt:lpstr>Lab2</vt:lpstr>
      <vt:lpstr>Linear Regression</vt:lpstr>
      <vt:lpstr>Evaluation脚本</vt:lpstr>
      <vt:lpstr>Lab2 DDL</vt:lpstr>
      <vt:lpstr>Lab2 </vt:lpstr>
      <vt:lpstr>Lab2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深度学习 Lab2-linear regression</dc:title>
  <dc:creator>兰 韵诗</dc:creator>
  <cp:lastModifiedBy>兰 韵诗</cp:lastModifiedBy>
  <cp:revision>33</cp:revision>
  <dcterms:created xsi:type="dcterms:W3CDTF">2026-03-10T07:47:22Z</dcterms:created>
  <dcterms:modified xsi:type="dcterms:W3CDTF">2026-03-13T04:13:13Z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38B8C0FFB82E9BF2DFC7AF692CDFA684_42</vt:lpwstr>
  </property>
  <property fmtid="{D5CDD505-2E9C-101B-9397-08002B2CF9AE}" pid="3" name="KSOProductBuildVer">
    <vt:lpwstr>2052-6.7.1.8828</vt:lpwstr>
  </property>
</Properties>
</file>