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662"/>
  </p:normalViewPr>
  <p:slideViewPr>
    <p:cSldViewPr snapToGrid="0">
      <p:cViewPr varScale="1">
        <p:scale>
          <a:sx n="104" d="100"/>
          <a:sy n="104" d="100"/>
        </p:scale>
        <p:origin x="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2025/3/3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Lab3-linear classification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本次</a:t>
            </a:r>
            <a:r>
              <a:rPr lang="en-US" altLang="zh-CN" sz="2400" b="1" dirty="0">
                <a:solidFill>
                  <a:srgbClr val="FF0000"/>
                </a:solidFill>
              </a:rPr>
              <a:t>Lab</a:t>
            </a:r>
            <a:r>
              <a:rPr lang="zh-CN" altLang="en-US" sz="2400" b="1" dirty="0">
                <a:solidFill>
                  <a:srgbClr val="FF0000"/>
                </a:solidFill>
              </a:rPr>
              <a:t>没有考核题目，只有练习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51128-0E25-4BCD-8E55-680011540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Lab3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ED1F65-98E5-4E7D-BC38-FDA50CB5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理解机器学习分类算法的代码实现流程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熟悉</a:t>
            </a:r>
            <a:r>
              <a:rPr lang="en-US" altLang="zh-CN" dirty="0" err="1"/>
              <a:t>pytorch</a:t>
            </a:r>
            <a:r>
              <a:rPr lang="zh-CN" altLang="en-US" dirty="0"/>
              <a:t>的自动求导流程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实现</a:t>
            </a:r>
            <a:r>
              <a:rPr lang="en-US" altLang="zh-CN" dirty="0" err="1"/>
              <a:t>softmax</a:t>
            </a:r>
            <a:r>
              <a:rPr lang="zh-CN" altLang="en-US" dirty="0"/>
              <a:t>线性分类模型</a:t>
            </a:r>
          </a:p>
        </p:txBody>
      </p:sp>
    </p:spTree>
    <p:extLst>
      <p:ext uri="{BB962C8B-B14F-4D97-AF65-F5344CB8AC3E}">
        <p14:creationId xmlns:p14="http://schemas.microsoft.com/office/powerpoint/2010/main" val="3340218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48801-3B42-4534-83B5-8A83FCF54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6271"/>
            <a:ext cx="10515600" cy="1325563"/>
          </a:xfrm>
        </p:spPr>
        <p:txBody>
          <a:bodyPr/>
          <a:lstStyle/>
          <a:p>
            <a:r>
              <a:rPr lang="en-US" altLang="zh-CN" dirty="0"/>
              <a:t>Linear classification</a:t>
            </a:r>
            <a:endParaRPr lang="zh-CN" altLang="en-US" sz="2400" dirty="0">
              <a:highlight>
                <a:srgbClr val="FF0000"/>
              </a:highligh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576E9F-9F13-4CC8-AFA3-A599E7D04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3236"/>
            <a:ext cx="10515600" cy="5332235"/>
          </a:xfrm>
        </p:spPr>
        <p:txBody>
          <a:bodyPr>
            <a:normAutofit/>
          </a:bodyPr>
          <a:lstStyle/>
          <a:p>
            <a:r>
              <a:rPr lang="zh-CN" altLang="en-US" dirty="0"/>
              <a:t>完成</a:t>
            </a:r>
            <a:r>
              <a:rPr lang="en-US" altLang="zh-CN" b="1" dirty="0" err="1"/>
              <a:t>softmax</a:t>
            </a:r>
            <a:r>
              <a:rPr lang="zh-CN" altLang="en-US" b="1" dirty="0"/>
              <a:t>函数</a:t>
            </a:r>
            <a:r>
              <a:rPr lang="zh-CN" altLang="en-US" dirty="0"/>
              <a:t>并利用</a:t>
            </a:r>
            <a:r>
              <a:rPr lang="zh-CN" altLang="en-US" b="1" dirty="0"/>
              <a:t>梯度下降法优化</a:t>
            </a:r>
            <a:r>
              <a:rPr lang="en-US" altLang="zh-CN" b="1" dirty="0" err="1"/>
              <a:t>softmax</a:t>
            </a:r>
            <a:r>
              <a:rPr lang="zh-CN" altLang="en-US" b="1" dirty="0"/>
              <a:t>线性分类</a:t>
            </a:r>
            <a:r>
              <a:rPr lang="zh-CN" altLang="en-US" dirty="0"/>
              <a:t>模型</a:t>
            </a:r>
            <a:endParaRPr lang="en-US" altLang="zh-CN" dirty="0"/>
          </a:p>
          <a:p>
            <a:pPr lvl="1"/>
            <a:r>
              <a:rPr lang="zh-CN" altLang="en-US" dirty="0"/>
              <a:t>不能修改项目内部给定的代码，不能</a:t>
            </a:r>
            <a:r>
              <a:rPr lang="en-US" altLang="zh-CN" dirty="0"/>
              <a:t>import</a:t>
            </a:r>
            <a:r>
              <a:rPr lang="zh-CN" altLang="en-US" dirty="0"/>
              <a:t>其他工具包，只能在“</a:t>
            </a:r>
            <a:r>
              <a:rPr lang="en-US" altLang="zh-CN" dirty="0"/>
              <a:t>to do</a:t>
            </a:r>
            <a:r>
              <a:rPr lang="zh-CN" altLang="en-US" dirty="0"/>
              <a:t>”下面书写代码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r>
              <a:rPr lang="en-US" altLang="zh-CN" b="1" dirty="0">
                <a:solidFill>
                  <a:srgbClr val="FF0000"/>
                </a:solidFill>
              </a:rPr>
              <a:t>TO DO</a:t>
            </a:r>
            <a:r>
              <a:rPr lang="zh-CN" altLang="en-US" dirty="0"/>
              <a:t>： 完成</a:t>
            </a:r>
            <a:r>
              <a:rPr lang="en-US" altLang="zh-CN" dirty="0"/>
              <a:t>《Linear classification 》</a:t>
            </a:r>
            <a:r>
              <a:rPr lang="zh-CN" altLang="en-US" dirty="0"/>
              <a:t>项目。</a:t>
            </a:r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0FA64FB-2F11-3E4E-AC53-AE2C32E49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51" y="2908300"/>
            <a:ext cx="5003800" cy="16637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386550A-ACAB-8347-8701-076DE8975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351" y="2493488"/>
            <a:ext cx="6862573" cy="207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52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95</Words>
  <Application>Microsoft Macintosh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深度学习 Lab3-linear classification</vt:lpstr>
      <vt:lpstr>Lab3</vt:lpstr>
      <vt:lpstr>Linear classification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55</cp:revision>
  <dcterms:created xsi:type="dcterms:W3CDTF">2022-03-01T07:53:56Z</dcterms:created>
  <dcterms:modified xsi:type="dcterms:W3CDTF">2025-03-03T04:34:57Z</dcterms:modified>
</cp:coreProperties>
</file>