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0" r:id="rId4"/>
    <p:sldId id="262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49"/>
    <p:restoredTop sz="94662"/>
  </p:normalViewPr>
  <p:slideViewPr>
    <p:cSldViewPr snapToGrid="0">
      <p:cViewPr varScale="1">
        <p:scale>
          <a:sx n="104" d="100"/>
          <a:sy n="104" d="100"/>
        </p:scale>
        <p:origin x="76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869FB1D-60D2-4922-9613-638C172FD14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475DA74D-B6C2-4EA2-A4F6-CEA5587131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C584094-BC70-47F1-B8F9-C990A0B480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A1B9879-6A2D-412B-8AC5-55DDF8A512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F030BDE-CE2D-4AF3-BFB1-6A33C29FF8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3779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3DA2E4-E8AE-45EB-96E5-8602C12003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FE48A3B5-7C23-43B9-8930-6FF2C268CC4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CB9385EC-4FB8-4FAC-8156-67910040A9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A365FB3-FB2A-43FB-8D91-D39B5BBAB3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185041CA-29FD-4EA0-AAB8-C5778FAD8A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9328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7BF282F7-6D18-4DF8-B64D-8F2C6A7D5BE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2BA9F6DD-A868-45CC-9E8A-61E0ED6DC6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E867B9B-1160-41C3-9A98-E0F163C626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8AE998-5752-4313-A9AB-5AC19A1BA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E9949C9-61C7-48C4-A4C0-A023433E31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713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700059-9431-4B07-9911-9E96FC1BF8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B9CF2B5C-F730-4527-B5B3-89EC8202372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D966ECA-7BFF-4B34-B6F5-DC3D9922E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F93E0A0-4300-4F30-A655-3DE34ACFF2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54FC4B8-12F3-4890-9B33-7EE7DDA288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940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CB679AF-6BF1-4531-83C4-F374C92431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2CDE31E-2D96-43A1-9EA8-B03EA1A49A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8DC2E45-4277-4F32-85C6-5A616AD4BF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DE184AB-C5A7-4A7C-913D-C8EC71664F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7F4B829-F1F0-4BEB-8063-D28337C8BD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87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D229170-D460-4CEE-92F0-6947ABAB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EA9B25AF-5D28-4479-B5C5-28D79591DE7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BF17A7C-1CB2-4E2C-97EB-A0A4DCED9B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F738C3C-9B4D-4919-9849-66770969B6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74BDB85-1DB0-4FBC-8B65-AE76F0E9D3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563F2BD-8920-48E2-BFB2-97CFF7AF6F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58413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8EADCB2-B7DD-4058-8DC6-DA70F239B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3A1F3D5F-7A9F-4276-A6AF-8BDC177D71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F880283-40E0-466E-872E-30ABCF4087A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672D6B57-39EE-4F79-9627-7A02C1222F3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D0315272-61D5-49F4-AE44-F335F51DCD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EEA55EF7-0364-4BAD-925D-BB14CBC332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4BFB1ED0-79A1-4ED9-A3FB-8E1F2011E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A17B8124-3294-4A57-B208-7BBE537D92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3037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0B7005E-664D-412B-9731-A7F1D07475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2D163F08-22CC-4E06-8E69-9011627179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3DB60F60-1142-493A-8078-43CE55AD9C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29B4ECA7-A338-4D85-B91E-4D6EDB9B6D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637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A1BD946E-6792-4580-A6AE-B1E03E883E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9FD4235C-F6EF-46B7-B300-77BD1A0D17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0874F3F4-FD75-40E1-A286-37884E45F1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82765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BA2C23-E16A-4C66-8C77-3AD3738695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3169D37-9F90-474D-B459-C36344172D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125CAAB9-7408-4E86-9CFB-D7A83BA2C82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FBF92C5-5507-453D-868C-DA816D0D75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09C4013-DFB7-4537-A461-AA944D5DD5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79652E9-6079-406D-8BE8-2AC850F1B2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05721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48D88A3-19D5-4D0C-AA35-A48AEA094B1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918F3E91-84E3-487B-B994-6682AD342A3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4929C37-454B-4D07-8F1F-35C4B347EE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D4C33976-BE0D-4E2B-A913-244EBBF24D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3C37885-71CE-4E01-89AA-B87C84DACE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725910A-15BD-49F8-B04D-6D5A95E067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5025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30978DA-114F-42BC-B310-C7499E0ED5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11F105B-F199-401B-804C-1C36BDF30C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9615CA9-2CDA-4A4B-A7AB-C5B12540624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5720F8-92E1-4D46-B1EE-98060FCC2B7C}" type="datetimeFigureOut">
              <a:rPr lang="zh-CN" altLang="en-US" smtClean="0"/>
              <a:t>2026/4/16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A42E638-FB58-404A-8FE7-50D5357A6EA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3012234-0E68-4E96-8D4D-795480B319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65C14A-A1AF-4AC6-97A9-EC7341E445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3125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F90D908-9AA0-45B6-9054-EDA084FC96C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/>
              <a:t>深度学习</a:t>
            </a:r>
            <a:br>
              <a:rPr lang="en-US" altLang="zh-CN" dirty="0"/>
            </a:br>
            <a:r>
              <a:rPr lang="en-US" altLang="zh-CN" dirty="0"/>
              <a:t>Lab7-recurrent neural network</a:t>
            </a:r>
            <a:endParaRPr lang="zh-CN" altLang="en-US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028B944C-58B1-4E22-8BD9-4F9F8742F53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700732"/>
            <a:ext cx="9144000" cy="1557068"/>
          </a:xfrm>
        </p:spPr>
        <p:txBody>
          <a:bodyPr>
            <a:normAutofit/>
          </a:bodyPr>
          <a:lstStyle/>
          <a:p>
            <a:r>
              <a:rPr lang="zh-CN" altLang="en-US" dirty="0"/>
              <a:t>兰韵诗</a:t>
            </a:r>
            <a:endParaRPr lang="en-US" altLang="zh-CN" dirty="0"/>
          </a:p>
          <a:p>
            <a:endParaRPr lang="en-US" altLang="zh-CN" dirty="0"/>
          </a:p>
          <a:p>
            <a:r>
              <a:rPr lang="zh-CN" altLang="en-US" sz="3200" b="1" dirty="0">
                <a:solidFill>
                  <a:srgbClr val="FF0000"/>
                </a:solidFill>
              </a:rPr>
              <a:t>本次</a:t>
            </a:r>
            <a:r>
              <a:rPr lang="en-US" altLang="zh-CN" sz="3200" b="1" dirty="0">
                <a:solidFill>
                  <a:srgbClr val="FF0000"/>
                </a:solidFill>
              </a:rPr>
              <a:t>Lab</a:t>
            </a:r>
            <a:r>
              <a:rPr lang="zh-CN" altLang="en-US" sz="3200" b="1" dirty="0">
                <a:solidFill>
                  <a:srgbClr val="FF0000"/>
                </a:solidFill>
              </a:rPr>
              <a:t>无作业</a:t>
            </a:r>
          </a:p>
        </p:txBody>
      </p:sp>
    </p:spTree>
    <p:extLst>
      <p:ext uri="{BB962C8B-B14F-4D97-AF65-F5344CB8AC3E}">
        <p14:creationId xmlns:p14="http://schemas.microsoft.com/office/powerpoint/2010/main" val="41490882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951128-0E25-4BCD-8E55-680011540A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Lab6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0ED1F65-98E5-4E7D-BC38-FDA50CB551B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/>
              <a:t>1.</a:t>
            </a:r>
            <a:r>
              <a:rPr lang="zh-CN" altLang="en-US" dirty="0"/>
              <a:t>熟悉文本生成任务的流程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2.</a:t>
            </a:r>
            <a:r>
              <a:rPr lang="zh-CN" altLang="en-US" dirty="0"/>
              <a:t>补全</a:t>
            </a:r>
            <a:r>
              <a:rPr lang="en-US" altLang="zh-CN" dirty="0"/>
              <a:t>r</a:t>
            </a:r>
            <a:r>
              <a:rPr lang="en-US" altLang="zh-CN" sz="2800" dirty="0"/>
              <a:t>nn_hard_version.py </a:t>
            </a:r>
            <a:r>
              <a:rPr lang="zh-CN" altLang="en-US" sz="2800" dirty="0"/>
              <a:t>文件中的基于</a:t>
            </a:r>
            <a:r>
              <a:rPr lang="en-US" altLang="zh-CN" dirty="0"/>
              <a:t>GRU</a:t>
            </a:r>
            <a:r>
              <a:rPr lang="zh-CN" altLang="en-US" dirty="0"/>
              <a:t>的歌词预测模型</a:t>
            </a:r>
            <a:endParaRPr lang="en-US" altLang="zh-CN" dirty="0"/>
          </a:p>
          <a:p>
            <a:pPr marL="0" indent="0">
              <a:buNone/>
            </a:pPr>
            <a:r>
              <a:rPr lang="en-US" altLang="zh-CN" dirty="0"/>
              <a:t>3.</a:t>
            </a:r>
            <a:r>
              <a:rPr lang="zh-CN" altLang="en-US" dirty="0"/>
              <a:t>另可查看</a:t>
            </a:r>
            <a:r>
              <a:rPr lang="en-US" altLang="zh-CN" dirty="0" err="1"/>
              <a:t>rnn_easy_version.py</a:t>
            </a:r>
            <a:r>
              <a:rPr lang="zh-CN" altLang="en-US" dirty="0"/>
              <a:t>文件中的</a:t>
            </a:r>
            <a:r>
              <a:rPr lang="en-US" altLang="zh-CN" dirty="0" err="1"/>
              <a:t>pytorch</a:t>
            </a:r>
            <a:r>
              <a:rPr lang="zh-CN" altLang="en-US" dirty="0"/>
              <a:t>版本</a:t>
            </a:r>
            <a:r>
              <a:rPr lang="en-US" altLang="zh-CN" dirty="0" err="1"/>
              <a:t>rnn</a:t>
            </a:r>
            <a:r>
              <a:rPr lang="zh-CN" altLang="en-US" dirty="0"/>
              <a:t>实现</a:t>
            </a:r>
            <a:endParaRPr lang="en-US" altLang="zh-CN" dirty="0"/>
          </a:p>
          <a:p>
            <a:pPr marL="0" indent="0">
              <a:buNone/>
            </a:pP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4978498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5648801-3B42-4534-83B5-8A83FCF54C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Recurrent Neural Network</a:t>
            </a:r>
            <a:endParaRPr lang="zh-CN" altLang="en-US" sz="2400" dirty="0">
              <a:highlight>
                <a:srgbClr val="FF0000"/>
              </a:highlight>
            </a:endParaRP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1576E9F-9F13-4CC8-AFA3-A599E7D04EA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6725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zh-CN" altLang="en-US" dirty="0"/>
              <a:t>根据提示，补全</a:t>
            </a:r>
            <a:r>
              <a:rPr lang="zh-CN" altLang="en-US" sz="2800" b="1" dirty="0"/>
              <a:t>基于</a:t>
            </a:r>
            <a:r>
              <a:rPr lang="en-US" altLang="zh-CN" b="1" dirty="0"/>
              <a:t>GRU</a:t>
            </a:r>
            <a:r>
              <a:rPr lang="zh-CN" altLang="en-US" b="1" dirty="0"/>
              <a:t>的歌词预测模型</a:t>
            </a:r>
            <a:r>
              <a:rPr lang="zh-CN" altLang="en-US" dirty="0"/>
              <a:t>代码</a:t>
            </a:r>
            <a:endParaRPr lang="en-US" altLang="zh-CN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利用设定好的输入完成</a:t>
            </a:r>
            <a:r>
              <a:rPr lang="en-US" altLang="zh-CN" b="1" dirty="0"/>
              <a:t>GRU</a:t>
            </a:r>
            <a:r>
              <a:rPr lang="zh-CN" altLang="en-US" b="1" dirty="0"/>
              <a:t>的前向传播</a:t>
            </a:r>
            <a:r>
              <a:rPr lang="zh-CN" altLang="en-US" dirty="0"/>
              <a:t>和</a:t>
            </a:r>
            <a:r>
              <a:rPr lang="zh-CN" altLang="en-US" b="1" dirty="0"/>
              <a:t>歌词预测模型主体</a:t>
            </a:r>
            <a:endParaRPr lang="en-US" altLang="zh-CN" b="1" dirty="0"/>
          </a:p>
          <a:p>
            <a:pPr lvl="1">
              <a:lnSpc>
                <a:spcPct val="150000"/>
              </a:lnSpc>
            </a:pPr>
            <a:r>
              <a:rPr lang="zh-CN" altLang="en-US" b="1" dirty="0"/>
              <a:t>正确定义和初始化</a:t>
            </a:r>
            <a:r>
              <a:rPr lang="en-US" altLang="zh-CN" b="1" dirty="0"/>
              <a:t>GRU</a:t>
            </a:r>
            <a:r>
              <a:rPr lang="zh-CN" altLang="en-US" b="1" dirty="0"/>
              <a:t>中的参数</a:t>
            </a:r>
            <a:endParaRPr lang="en-US" altLang="zh-CN" b="1" dirty="0"/>
          </a:p>
          <a:p>
            <a:pPr lvl="1">
              <a:lnSpc>
                <a:spcPct val="150000"/>
              </a:lnSpc>
            </a:pPr>
            <a:r>
              <a:rPr lang="zh-CN" altLang="en-US" dirty="0"/>
              <a:t>不能调用其他工具包，不能调用</a:t>
            </a:r>
            <a:r>
              <a:rPr lang="en-US" altLang="zh-CN" dirty="0" err="1"/>
              <a:t>pytorch</a:t>
            </a:r>
            <a:r>
              <a:rPr lang="zh-CN" altLang="en-US" dirty="0"/>
              <a:t>内置的</a:t>
            </a:r>
            <a:r>
              <a:rPr lang="en-US" altLang="zh-CN" dirty="0"/>
              <a:t>GRU</a:t>
            </a:r>
            <a:r>
              <a:rPr lang="zh-CN" altLang="en-US" dirty="0"/>
              <a:t>模块，只能在“</a:t>
            </a:r>
            <a:r>
              <a:rPr lang="en-US" altLang="zh-CN" dirty="0"/>
              <a:t>to do</a:t>
            </a:r>
            <a:r>
              <a:rPr lang="zh-CN" altLang="en-US" dirty="0"/>
              <a:t>”下面书写代码</a:t>
            </a:r>
            <a:endParaRPr lang="en-US" altLang="zh-CN" dirty="0"/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</a:rPr>
              <a:t>TO DO</a:t>
            </a:r>
            <a:r>
              <a:rPr lang="zh-CN" altLang="en-US" dirty="0"/>
              <a:t>： 完成</a:t>
            </a:r>
            <a:r>
              <a:rPr lang="en-US" altLang="zh-CN" dirty="0"/>
              <a:t>《Recurrent Neural Network》</a:t>
            </a:r>
            <a:r>
              <a:rPr lang="zh-CN" altLang="en-US" dirty="0"/>
              <a:t>项目。补全</a:t>
            </a:r>
            <a:r>
              <a:rPr lang="en-US" altLang="zh-CN" dirty="0"/>
              <a:t>rnn_hard_version.py</a:t>
            </a:r>
            <a:r>
              <a:rPr lang="zh-CN" altLang="en-US" dirty="0"/>
              <a:t>文件使</a:t>
            </a:r>
            <a:r>
              <a:rPr lang="en-US" altLang="zh-CN" dirty="0"/>
              <a:t>exercise_rnn.py</a:t>
            </a:r>
            <a:r>
              <a:rPr lang="zh-CN" altLang="en-US" dirty="0"/>
              <a:t>文件中的</a:t>
            </a:r>
            <a:r>
              <a:rPr lang="en-US" altLang="zh-CN" dirty="0" err="1"/>
              <a:t>train_with_RNN_hard</a:t>
            </a:r>
            <a:r>
              <a:rPr lang="en-US" altLang="zh-CN" dirty="0"/>
              <a:t>()</a:t>
            </a:r>
            <a:r>
              <a:rPr lang="zh-CN" altLang="en-US" dirty="0"/>
              <a:t>可以顺利执行。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0986474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133C64E-C86B-4C39-A8E4-519615BED2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Evaluation</a:t>
            </a:r>
            <a:r>
              <a:rPr lang="zh-CN" altLang="en-US" dirty="0"/>
              <a:t>脚本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1C94AF7D-24DB-4C58-B9DE-68E685481B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16496" y="1587911"/>
            <a:ext cx="7260378" cy="4489118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46F09DA4-7B99-49BF-807F-1FD56C720DA0}"/>
              </a:ext>
            </a:extLst>
          </p:cNvPr>
          <p:cNvSpPr txBox="1"/>
          <p:nvPr/>
        </p:nvSpPr>
        <p:spPr>
          <a:xfrm>
            <a:off x="452581" y="6169891"/>
            <a:ext cx="113145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/>
              <a:t>Note</a:t>
            </a:r>
            <a:r>
              <a:rPr lang="zh-CN" altLang="en-US" dirty="0"/>
              <a:t>：为了测试方便，这里我们使用准确率作为我们的生成评估标准。实际生成任务一般采用</a:t>
            </a:r>
            <a:r>
              <a:rPr lang="en-US" altLang="zh-CN" dirty="0"/>
              <a:t>BLEU</a:t>
            </a:r>
            <a:r>
              <a:rPr lang="zh-CN" altLang="en-US" dirty="0"/>
              <a:t>，</a:t>
            </a:r>
            <a:r>
              <a:rPr lang="en-US" altLang="zh-CN" dirty="0"/>
              <a:t>Rouge</a:t>
            </a:r>
            <a:r>
              <a:rPr lang="zh-CN" altLang="en-US" dirty="0"/>
              <a:t>等</a:t>
            </a:r>
          </a:p>
        </p:txBody>
      </p:sp>
    </p:spTree>
    <p:extLst>
      <p:ext uri="{BB962C8B-B14F-4D97-AF65-F5344CB8AC3E}">
        <p14:creationId xmlns:p14="http://schemas.microsoft.com/office/powerpoint/2010/main" val="38854517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</TotalTime>
  <Words>196</Words>
  <Application>Microsoft Macintosh PowerPoint</Application>
  <PresentationFormat>宽屏</PresentationFormat>
  <Paragraphs>16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等线</vt:lpstr>
      <vt:lpstr>等线 Light</vt:lpstr>
      <vt:lpstr>Arial</vt:lpstr>
      <vt:lpstr>Office 主题​​</vt:lpstr>
      <vt:lpstr>深度学习 Lab7-recurrent neural network</vt:lpstr>
      <vt:lpstr>Lab6</vt:lpstr>
      <vt:lpstr>Recurrent Neural Network</vt:lpstr>
      <vt:lpstr>Evaluation脚本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深度学习 Lab2-linear regression</dc:title>
  <dc:creator>兰 韵诗</dc:creator>
  <cp:lastModifiedBy>兰 韵诗</cp:lastModifiedBy>
  <cp:revision>173</cp:revision>
  <cp:lastPrinted>2025-03-24T01:35:43Z</cp:lastPrinted>
  <dcterms:created xsi:type="dcterms:W3CDTF">2022-03-01T07:53:56Z</dcterms:created>
  <dcterms:modified xsi:type="dcterms:W3CDTF">2026-04-16T01:50:12Z</dcterms:modified>
</cp:coreProperties>
</file>