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0" r:id="rId4"/>
    <p:sldId id="264" r:id="rId5"/>
    <p:sldId id="265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55"/>
    <p:restoredTop sz="94694"/>
  </p:normalViewPr>
  <p:slideViewPr>
    <p:cSldViewPr snapToGrid="0">
      <p:cViewPr varScale="1">
        <p:scale>
          <a:sx n="121" d="100"/>
          <a:sy n="121" d="100"/>
        </p:scale>
        <p:origin x="6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69FB1D-60D2-4922-9613-638C172FD1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75DA74D-B6C2-4EA2-A4F6-CEA5587131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584094-BC70-47F1-B8F9-C990A0B48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1B9879-6A2D-412B-8AC5-55DDF8A51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030BDE-CE2D-4AF3-BFB1-6A33C29FF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377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3DA2E4-E8AE-45EB-96E5-8602C1200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E48A3B5-7C23-43B9-8930-6FF2C268CC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9385EC-4FB8-4FAC-8156-67910040A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365FB3-FB2A-43FB-8D91-D39B5BBAB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5041CA-29FD-4EA0-AAB8-C5778FAD8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932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BF282F7-6D18-4DF8-B64D-8F2C6A7D5B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BA9F6DD-A868-45CC-9E8A-61E0ED6DC6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867B9B-1160-41C3-9A98-E0F163C62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8AE998-5752-4313-A9AB-5AC19A1B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9949C9-61C7-48C4-A4C0-A023433E3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13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700059-9431-4B07-9911-9E96FC1BF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CF2B5C-F730-4527-B5B3-89EC820237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966ECA-7BFF-4B34-B6F5-DC3D9922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93E0A0-4300-4F30-A655-3DE34ACFF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4FC4B8-12F3-4890-9B33-7EE7DDA28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94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679AF-6BF1-4531-83C4-F374C9243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CDE31E-2D96-43A1-9EA8-B03EA1A49A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DC2E45-4277-4F32-85C6-5A616AD4B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E184AB-C5A7-4A7C-913D-C8EC71664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F4B829-F1F0-4BEB-8063-D28337C8B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7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229170-D460-4CEE-92F0-6947ABAB5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9B25AF-5D28-4479-B5C5-28D79591DE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F17A7C-1CB2-4E2C-97EB-A0A4DCED9B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738C3C-9B4D-4919-9849-66770969B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74BDB85-1DB0-4FBC-8B65-AE76F0E9D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563F2BD-8920-48E2-BFB2-97CFF7AF6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841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EADCB2-B7DD-4058-8DC6-DA70F239B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1F3D5F-7A9F-4276-A6AF-8BDC177D7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F880283-40E0-466E-872E-30ABCF408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72D6B57-39EE-4F79-9627-7A02C1222F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0315272-61D5-49F4-AE44-F335F51DCD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EA55EF7-0364-4BAD-925D-BB14CBC33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BFB1ED0-79A1-4ED9-A3FB-8E1F2011E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17B8124-3294-4A57-B208-7BBE537D9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303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B7005E-664D-412B-9731-A7F1D0747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163F08-22CC-4E06-8E69-901162717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DB60F60-1142-493A-8078-43CE55AD9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9B4ECA7-A338-4D85-B91E-4D6EDB9B6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63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1BD946E-6792-4580-A6AE-B1E03E88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D4235C-F6EF-46B7-B300-77BD1A0D1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874F3F4-FD75-40E1-A286-37884E45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276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BA2C23-E16A-4C66-8C77-3AD373869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169D37-9F90-474D-B459-C36344172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5CAAB9-7408-4E86-9CFB-D7A83BA2C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FBF92C5-5507-453D-868C-DA816D0D7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9C4013-DFB7-4537-A461-AA944D5DD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79652E9-6079-406D-8BE8-2AC850F1B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57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8D88A3-19D5-4D0C-AA35-A48AEA094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18F3E91-84E3-487B-B994-6682AD342A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4929C37-454B-4D07-8F1F-35C4B347E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C33976-BE0D-4E2B-A913-244EBBF24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C37885-71CE-4E01-89AA-B87C84DAC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25910A-15BD-49F8-B04D-6D5A95E06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025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30978DA-114F-42BC-B310-C7499E0ED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11F105B-F199-401B-804C-1C36BDF30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615CA9-2CDA-4A4B-A7AB-C5B1254062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720F8-92E1-4D46-B1EE-98060FCC2B7C}" type="datetimeFigureOut">
              <a:rPr lang="zh-CN" altLang="en-US" smtClean="0"/>
              <a:t>2026/5/8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42E638-FB58-404A-8FE7-50D5357A6E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012234-0E68-4E96-8D4D-795480B319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12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90D908-9AA0-45B6-9054-EDA084FC96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深度学习</a:t>
            </a:r>
            <a:br>
              <a:rPr lang="en-US" altLang="zh-CN" dirty="0"/>
            </a:br>
            <a:r>
              <a:rPr lang="en-US" altLang="zh-CN" dirty="0"/>
              <a:t>Lab9-transformer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8B944C-58B1-4E22-8BD9-4F9F8742F5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00732"/>
            <a:ext cx="9144000" cy="1557068"/>
          </a:xfrm>
        </p:spPr>
        <p:txBody>
          <a:bodyPr>
            <a:normAutofit/>
          </a:bodyPr>
          <a:lstStyle/>
          <a:p>
            <a:r>
              <a:rPr lang="zh-CN" altLang="en-US" dirty="0"/>
              <a:t>兰韵诗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sz="3200" b="1" dirty="0">
                <a:solidFill>
                  <a:srgbClr val="FF0000"/>
                </a:solidFill>
              </a:rPr>
              <a:t>本次</a:t>
            </a:r>
            <a:r>
              <a:rPr lang="en-US" altLang="zh-CN" sz="3200" b="1" dirty="0">
                <a:solidFill>
                  <a:srgbClr val="FF0000"/>
                </a:solidFill>
              </a:rPr>
              <a:t>Lab</a:t>
            </a:r>
            <a:r>
              <a:rPr lang="zh-CN" altLang="en-US" sz="3200" b="1" dirty="0">
                <a:solidFill>
                  <a:srgbClr val="FF0000"/>
                </a:solidFill>
              </a:rPr>
              <a:t>有作业，请在</a:t>
            </a:r>
            <a:r>
              <a:rPr lang="en-US" altLang="zh-CN" sz="3200" b="1" dirty="0">
                <a:solidFill>
                  <a:srgbClr val="FF0000"/>
                </a:solidFill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</a:rPr>
              <a:t>月</a:t>
            </a:r>
            <a:r>
              <a:rPr lang="en-US" altLang="zh-CN" sz="3200" b="1" dirty="0">
                <a:solidFill>
                  <a:srgbClr val="FF0000"/>
                </a:solidFill>
              </a:rPr>
              <a:t>14</a:t>
            </a:r>
            <a:r>
              <a:rPr lang="zh-CN" altLang="en-US" sz="3200" b="1" dirty="0">
                <a:solidFill>
                  <a:srgbClr val="FF0000"/>
                </a:solidFill>
              </a:rPr>
              <a:t>日结束之前提交！</a:t>
            </a:r>
          </a:p>
        </p:txBody>
      </p:sp>
    </p:spTree>
    <p:extLst>
      <p:ext uri="{BB962C8B-B14F-4D97-AF65-F5344CB8AC3E}">
        <p14:creationId xmlns:p14="http://schemas.microsoft.com/office/powerpoint/2010/main" val="4149088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951128-0E25-4BCD-8E55-680011540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Lab9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ED1F65-98E5-4E7D-BC38-FDA50CB55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1.</a:t>
            </a:r>
            <a:r>
              <a:rPr lang="zh-CN" altLang="en-US" dirty="0"/>
              <a:t>熟悉</a:t>
            </a:r>
            <a:r>
              <a:rPr lang="en-US" altLang="zh-CN" dirty="0" err="1"/>
              <a:t>bert</a:t>
            </a:r>
            <a:r>
              <a:rPr lang="zh-CN" altLang="en-US" dirty="0"/>
              <a:t>流程和</a:t>
            </a:r>
            <a:r>
              <a:rPr lang="en-US" altLang="zh-CN" dirty="0"/>
              <a:t>transformer</a:t>
            </a:r>
            <a:r>
              <a:rPr lang="zh-CN" altLang="en-US" dirty="0"/>
              <a:t>的代码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</a:t>
            </a:r>
            <a:r>
              <a:rPr lang="zh-CN" altLang="en-US" dirty="0"/>
              <a:t>补全</a:t>
            </a:r>
            <a:r>
              <a:rPr lang="en-US" altLang="zh-CN" dirty="0" err="1"/>
              <a:t>BertModel.py</a:t>
            </a:r>
            <a:r>
              <a:rPr lang="zh-CN" altLang="en-US" dirty="0"/>
              <a:t>和</a:t>
            </a:r>
            <a:r>
              <a:rPr lang="en-US" altLang="zh-CN" dirty="0" err="1"/>
              <a:t>Model.py</a:t>
            </a:r>
            <a:r>
              <a:rPr lang="zh-CN" altLang="en-US" dirty="0"/>
              <a:t>文件中的自注意力层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3.</a:t>
            </a:r>
            <a:r>
              <a:rPr lang="zh-CN" altLang="en-US" dirty="0"/>
              <a:t>有时间的同学可以尝试其他数据集自行修改代码，在</a:t>
            </a:r>
            <a:r>
              <a:rPr lang="en-US" altLang="zh-CN" dirty="0" err="1"/>
              <a:t>bert</a:t>
            </a:r>
            <a:r>
              <a:rPr lang="zh-CN" altLang="en-US" dirty="0"/>
              <a:t>上进行微调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97849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648801-3B42-4534-83B5-8A83FCF54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Transformer</a:t>
            </a:r>
            <a:endParaRPr lang="zh-CN" altLang="en-US" sz="2400" dirty="0">
              <a:highlight>
                <a:srgbClr val="FF0000"/>
              </a:highlight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576E9F-9F13-4CC8-AFA3-A599E7D04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/>
              <a:t>根据提示，补全</a:t>
            </a:r>
            <a:r>
              <a:rPr lang="en-US" altLang="zh-CN" dirty="0"/>
              <a:t>transformer</a:t>
            </a:r>
            <a:r>
              <a:rPr lang="zh-CN" altLang="en-US" dirty="0"/>
              <a:t>中自注意力层的代码，实现完整的</a:t>
            </a:r>
            <a:r>
              <a:rPr lang="en-US" altLang="zh-CN" dirty="0"/>
              <a:t>transformer</a:t>
            </a:r>
            <a:r>
              <a:rPr lang="zh-CN" altLang="en-US" dirty="0"/>
              <a:t>前向传播流程</a:t>
            </a:r>
            <a:endParaRPr lang="en-US" altLang="zh-CN" dirty="0"/>
          </a:p>
          <a:p>
            <a:pPr lvl="1">
              <a:lnSpc>
                <a:spcPct val="110000"/>
              </a:lnSpc>
            </a:pPr>
            <a:r>
              <a:rPr lang="zh-CN" altLang="en-US" dirty="0"/>
              <a:t>利用</a:t>
            </a:r>
            <a:r>
              <a:rPr lang="en-US" altLang="zh-CN" dirty="0" err="1"/>
              <a:t>BertModel.py</a:t>
            </a:r>
            <a:r>
              <a:rPr lang="zh-CN" altLang="en-US" dirty="0"/>
              <a:t>设定好的输入完成</a:t>
            </a:r>
            <a:r>
              <a:rPr lang="en-US" altLang="zh-CN" b="1" dirty="0" err="1"/>
              <a:t>MultiHeadSelfAttention</a:t>
            </a:r>
            <a:r>
              <a:rPr lang="zh-CN" altLang="en-US" b="1" dirty="0"/>
              <a:t>模块</a:t>
            </a:r>
            <a:endParaRPr lang="en-US" altLang="zh-CN" b="1" dirty="0"/>
          </a:p>
          <a:p>
            <a:pPr lvl="1">
              <a:lnSpc>
                <a:spcPct val="110000"/>
              </a:lnSpc>
            </a:pPr>
            <a:r>
              <a:rPr lang="zh-CN" altLang="en-US" dirty="0"/>
              <a:t>利用</a:t>
            </a:r>
            <a:r>
              <a:rPr lang="en-US" altLang="zh-CN" dirty="0" err="1"/>
              <a:t>Model.py</a:t>
            </a:r>
            <a:r>
              <a:rPr lang="zh-CN" altLang="en-US" dirty="0"/>
              <a:t>设定好的输入完成</a:t>
            </a:r>
            <a:r>
              <a:rPr lang="en-US" altLang="zh-CN" b="1" dirty="0" err="1"/>
              <a:t>generate_attention_mask</a:t>
            </a:r>
            <a:r>
              <a:rPr lang="zh-CN" altLang="en-US" b="1" dirty="0"/>
              <a:t>模块</a:t>
            </a:r>
            <a:endParaRPr lang="en-US" altLang="zh-CN" b="1" dirty="0"/>
          </a:p>
          <a:p>
            <a:pPr lvl="1">
              <a:lnSpc>
                <a:spcPct val="110000"/>
              </a:lnSpc>
            </a:pPr>
            <a:r>
              <a:rPr lang="zh-CN" altLang="en-US" dirty="0"/>
              <a:t>所有预设的网络层都应当用到</a:t>
            </a:r>
            <a:endParaRPr lang="en-US" altLang="zh-CN" dirty="0"/>
          </a:p>
          <a:p>
            <a:pPr lvl="1">
              <a:lnSpc>
                <a:spcPct val="110000"/>
              </a:lnSpc>
            </a:pPr>
            <a:r>
              <a:rPr lang="zh-CN" altLang="en-US" dirty="0"/>
              <a:t>不能修改给定的对象属性，不能调用其他工具包，只能在“</a:t>
            </a:r>
            <a:r>
              <a:rPr lang="en-US" altLang="zh-CN" dirty="0"/>
              <a:t>to do</a:t>
            </a:r>
            <a:r>
              <a:rPr lang="zh-CN" altLang="en-US" dirty="0"/>
              <a:t>”下面书写代码</a:t>
            </a:r>
            <a:endParaRPr lang="en-US" altLang="zh-CN" dirty="0"/>
          </a:p>
          <a:p>
            <a:pPr>
              <a:lnSpc>
                <a:spcPct val="11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TO DO</a:t>
            </a:r>
            <a:r>
              <a:rPr lang="zh-CN" altLang="en-US" dirty="0"/>
              <a:t>： 完成</a:t>
            </a:r>
            <a:r>
              <a:rPr lang="en-US" altLang="zh-CN" dirty="0"/>
              <a:t>《Transformer》</a:t>
            </a:r>
            <a:r>
              <a:rPr lang="zh-CN" altLang="en-US" dirty="0"/>
              <a:t>项目。补全</a:t>
            </a:r>
            <a:r>
              <a:rPr lang="en-US" altLang="zh-CN" dirty="0" err="1"/>
              <a:t>BertModel.py</a:t>
            </a:r>
            <a:r>
              <a:rPr lang="zh-CN" altLang="en-US" dirty="0"/>
              <a:t>文件使一个分类任务可以被微调。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98647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9BDF58AA-5280-EDA6-D5B0-783081B9576E}"/>
              </a:ext>
            </a:extLst>
          </p:cNvPr>
          <p:cNvSpPr txBox="1"/>
          <p:nvPr/>
        </p:nvSpPr>
        <p:spPr>
          <a:xfrm>
            <a:off x="317500" y="17326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 err="1"/>
              <a:t>MultiHeadSelfAttention</a:t>
            </a:r>
            <a:r>
              <a:rPr lang="zh-CN" altLang="en-US" b="1" dirty="0"/>
              <a:t>层架构</a:t>
            </a:r>
            <a:endParaRPr lang="zh-CN" altLang="en-US" dirty="0"/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2B945F35-9B12-5366-1163-F7D7560082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642" y="2629586"/>
            <a:ext cx="2869479" cy="2086987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D980D581-B4C3-25F9-CB1C-01C72C330D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642" y="542598"/>
            <a:ext cx="2869479" cy="2086987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83B31482-A002-EEB5-1696-3FFAB11133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642" y="4716574"/>
            <a:ext cx="2869479" cy="2086987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1DE182D5-470A-CE09-FF5C-9F66763281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32" y="2452307"/>
            <a:ext cx="1133801" cy="2238482"/>
          </a:xfrm>
          <a:prstGeom prst="rect">
            <a:avLst/>
          </a:prstGeom>
        </p:spPr>
      </p:pic>
      <p:cxnSp>
        <p:nvCxnSpPr>
          <p:cNvPr id="50" name="直接箭头连接符 8">
            <a:extLst>
              <a:ext uri="{FF2B5EF4-FFF2-40B4-BE49-F238E27FC236}">
                <a16:creationId xmlns:a16="http://schemas.microsoft.com/office/drawing/2014/main" id="{50018E64-67D1-07A2-B44B-04EF0BE2382B}"/>
              </a:ext>
            </a:extLst>
          </p:cNvPr>
          <p:cNvCxnSpPr>
            <a:cxnSpLocks/>
            <a:stCxn id="49" idx="3"/>
            <a:endCxn id="47" idx="1"/>
          </p:cNvCxnSpPr>
          <p:nvPr/>
        </p:nvCxnSpPr>
        <p:spPr>
          <a:xfrm flipV="1">
            <a:off x="1340733" y="1586092"/>
            <a:ext cx="1995909" cy="19854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9">
            <a:extLst>
              <a:ext uri="{FF2B5EF4-FFF2-40B4-BE49-F238E27FC236}">
                <a16:creationId xmlns:a16="http://schemas.microsoft.com/office/drawing/2014/main" id="{A92FC7B0-73D8-A46D-EE09-638965CC1806}"/>
              </a:ext>
            </a:extLst>
          </p:cNvPr>
          <p:cNvCxnSpPr>
            <a:cxnSpLocks/>
            <a:stCxn id="49" idx="3"/>
            <a:endCxn id="46" idx="1"/>
          </p:cNvCxnSpPr>
          <p:nvPr/>
        </p:nvCxnSpPr>
        <p:spPr>
          <a:xfrm>
            <a:off x="1340733" y="3571548"/>
            <a:ext cx="1995909" cy="1015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10">
            <a:extLst>
              <a:ext uri="{FF2B5EF4-FFF2-40B4-BE49-F238E27FC236}">
                <a16:creationId xmlns:a16="http://schemas.microsoft.com/office/drawing/2014/main" id="{F377C759-410A-91BD-05F8-7724FF62A5C3}"/>
              </a:ext>
            </a:extLst>
          </p:cNvPr>
          <p:cNvCxnSpPr>
            <a:cxnSpLocks/>
            <a:stCxn id="49" idx="3"/>
            <a:endCxn id="48" idx="1"/>
          </p:cNvCxnSpPr>
          <p:nvPr/>
        </p:nvCxnSpPr>
        <p:spPr>
          <a:xfrm>
            <a:off x="1340733" y="3571548"/>
            <a:ext cx="1995909" cy="21885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图片 52">
            <a:extLst>
              <a:ext uri="{FF2B5EF4-FFF2-40B4-BE49-F238E27FC236}">
                <a16:creationId xmlns:a16="http://schemas.microsoft.com/office/drawing/2014/main" id="{237DB59E-7619-ADB2-5A3F-2DC1BC6BFB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828" y="2011393"/>
            <a:ext cx="578962" cy="1040103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4B04841E-9876-BA68-917D-BD13417DDB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828" y="3051496"/>
            <a:ext cx="578962" cy="1040103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7B8C6353-D118-07DE-2205-90309F06E2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828" y="4091599"/>
            <a:ext cx="578962" cy="1040103"/>
          </a:xfrm>
          <a:prstGeom prst="rect">
            <a:avLst/>
          </a:prstGeom>
        </p:spPr>
      </p:pic>
      <p:cxnSp>
        <p:nvCxnSpPr>
          <p:cNvPr id="56" name="直接箭头连接符 14">
            <a:extLst>
              <a:ext uri="{FF2B5EF4-FFF2-40B4-BE49-F238E27FC236}">
                <a16:creationId xmlns:a16="http://schemas.microsoft.com/office/drawing/2014/main" id="{639CA522-A87B-1CA5-CEDA-97813CA7EF56}"/>
              </a:ext>
            </a:extLst>
          </p:cNvPr>
          <p:cNvCxnSpPr>
            <a:cxnSpLocks/>
            <a:stCxn id="47" idx="3"/>
            <a:endCxn id="53" idx="1"/>
          </p:cNvCxnSpPr>
          <p:nvPr/>
        </p:nvCxnSpPr>
        <p:spPr>
          <a:xfrm>
            <a:off x="6206121" y="1586092"/>
            <a:ext cx="1716707" cy="9453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15">
            <a:extLst>
              <a:ext uri="{FF2B5EF4-FFF2-40B4-BE49-F238E27FC236}">
                <a16:creationId xmlns:a16="http://schemas.microsoft.com/office/drawing/2014/main" id="{EB3DD7AC-AC7A-A1DD-C538-93980EC79E87}"/>
              </a:ext>
            </a:extLst>
          </p:cNvPr>
          <p:cNvCxnSpPr>
            <a:cxnSpLocks/>
            <a:stCxn id="48" idx="3"/>
            <a:endCxn id="55" idx="1"/>
          </p:cNvCxnSpPr>
          <p:nvPr/>
        </p:nvCxnSpPr>
        <p:spPr>
          <a:xfrm flipV="1">
            <a:off x="6206121" y="4611651"/>
            <a:ext cx="1716707" cy="11484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16">
            <a:extLst>
              <a:ext uri="{FF2B5EF4-FFF2-40B4-BE49-F238E27FC236}">
                <a16:creationId xmlns:a16="http://schemas.microsoft.com/office/drawing/2014/main" id="{92509692-D3AA-292B-83B4-E98753EBA220}"/>
              </a:ext>
            </a:extLst>
          </p:cNvPr>
          <p:cNvCxnSpPr>
            <a:cxnSpLocks/>
            <a:stCxn id="46" idx="3"/>
            <a:endCxn id="54" idx="1"/>
          </p:cNvCxnSpPr>
          <p:nvPr/>
        </p:nvCxnSpPr>
        <p:spPr>
          <a:xfrm flipV="1">
            <a:off x="6206121" y="3571548"/>
            <a:ext cx="1716707" cy="1015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图片 58">
            <a:extLst>
              <a:ext uri="{FF2B5EF4-FFF2-40B4-BE49-F238E27FC236}">
                <a16:creationId xmlns:a16="http://schemas.microsoft.com/office/drawing/2014/main" id="{29EADBD2-6D4B-619E-5674-FB0924F5F7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948" y="3051496"/>
            <a:ext cx="578962" cy="1040103"/>
          </a:xfrm>
          <a:prstGeom prst="rect">
            <a:avLst/>
          </a:prstGeom>
        </p:spPr>
      </p:pic>
      <p:cxnSp>
        <p:nvCxnSpPr>
          <p:cNvPr id="60" name="直接箭头连接符 18">
            <a:extLst>
              <a:ext uri="{FF2B5EF4-FFF2-40B4-BE49-F238E27FC236}">
                <a16:creationId xmlns:a16="http://schemas.microsoft.com/office/drawing/2014/main" id="{F87EE133-E048-C297-F75D-7CD4308BC837}"/>
              </a:ext>
            </a:extLst>
          </p:cNvPr>
          <p:cNvCxnSpPr>
            <a:cxnSpLocks/>
          </p:cNvCxnSpPr>
          <p:nvPr/>
        </p:nvCxnSpPr>
        <p:spPr>
          <a:xfrm flipV="1">
            <a:off x="8759914" y="3571547"/>
            <a:ext cx="1995909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12C79DDC-9AB5-3C12-ED3C-16885FFE54AD}"/>
                  </a:ext>
                </a:extLst>
              </p:cNvPr>
              <p:cNvSpPr/>
              <p:nvPr/>
            </p:nvSpPr>
            <p:spPr>
              <a:xfrm>
                <a:off x="9409447" y="3180472"/>
                <a:ext cx="705337" cy="5114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dirty="0" smtClean="0">
                          <a:latin typeface="Cambria Math" panose="02040503050406030204" pitchFamily="18" charset="0"/>
                          <a:ea typeface="STIX Two Math" panose="02020603050405020304" pitchFamily="18" charset="0"/>
                          <a:cs typeface="STIX Two Math" panose="02020603050405020304" pitchFamily="18" charset="0"/>
                        </a:rPr>
                        <m:t>𝑊</m:t>
                      </m:r>
                    </m:oMath>
                  </m:oMathPara>
                </a14:m>
                <a:endParaRPr lang="zh-CN" altLang="en-US" dirty="0">
                  <a:latin typeface="STIX Two Math" panose="02020603050405020304" pitchFamily="18" charset="0"/>
                  <a:cs typeface="STIX Two Math" panose="02020603050405020304" pitchFamily="18" charset="0"/>
                </a:endParaRPr>
              </a:p>
            </p:txBody>
          </p:sp>
        </mc:Choice>
        <mc:Fallback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12C79DDC-9AB5-3C12-ED3C-16885FFE54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9447" y="3180472"/>
                <a:ext cx="705337" cy="51141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68021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3EF125B-C278-E496-B462-BC5513509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214" y="1568441"/>
            <a:ext cx="7846620" cy="41228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7B2DF87-7BEC-268B-912C-47CFF1B25D7F}"/>
              </a:ext>
            </a:extLst>
          </p:cNvPr>
          <p:cNvSpPr txBox="1"/>
          <p:nvPr/>
        </p:nvSpPr>
        <p:spPr>
          <a:xfrm>
            <a:off x="528252" y="365125"/>
            <a:ext cx="60980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 err="1"/>
              <a:t>generate_attention_mask</a:t>
            </a:r>
            <a:r>
              <a:rPr lang="zh-CN" altLang="en-US" b="1" dirty="0"/>
              <a:t>模块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9FFB40F-315E-CBA2-C090-0DD27B0401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4503" y="1308832"/>
            <a:ext cx="2734146" cy="472262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2ACE6DA-91AC-122C-F92A-FCEED66944A2}"/>
              </a:ext>
            </a:extLst>
          </p:cNvPr>
          <p:cNvSpPr txBox="1"/>
          <p:nvPr/>
        </p:nvSpPr>
        <p:spPr>
          <a:xfrm>
            <a:off x="6618608" y="939500"/>
            <a:ext cx="21531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attention_mask</a:t>
            </a:r>
          </a:p>
        </p:txBody>
      </p:sp>
    </p:spTree>
    <p:extLst>
      <p:ext uri="{BB962C8B-B14F-4D97-AF65-F5344CB8AC3E}">
        <p14:creationId xmlns:p14="http://schemas.microsoft.com/office/powerpoint/2010/main" val="2044654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33C64E-C86B-4C39-A8E4-519615BED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Evaluation</a:t>
            </a:r>
            <a:r>
              <a:rPr lang="zh-CN" altLang="en-US" dirty="0"/>
              <a:t>脚本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A31C404-480F-8C49-A101-913A359C5D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67" y="1803400"/>
            <a:ext cx="69469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4517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</TotalTime>
  <Words>187</Words>
  <Application>Microsoft Macintosh PowerPoint</Application>
  <PresentationFormat>宽屏</PresentationFormat>
  <Paragraphs>20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等线 Light</vt:lpstr>
      <vt:lpstr>Arial</vt:lpstr>
      <vt:lpstr>Cambria Math</vt:lpstr>
      <vt:lpstr>STIX Two Math</vt:lpstr>
      <vt:lpstr>Office 主题​​</vt:lpstr>
      <vt:lpstr>深度学习 Lab9-transformer</vt:lpstr>
      <vt:lpstr>Lab9</vt:lpstr>
      <vt:lpstr>Transformer</vt:lpstr>
      <vt:lpstr>PowerPoint 演示文稿</vt:lpstr>
      <vt:lpstr>PowerPoint 演示文稿</vt:lpstr>
      <vt:lpstr>Evaluation脚本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深度学习 Lab2-linear regression</dc:title>
  <dc:creator>兰 韵诗</dc:creator>
  <cp:lastModifiedBy>兰 韵诗</cp:lastModifiedBy>
  <cp:revision>321</cp:revision>
  <cp:lastPrinted>2025-04-14T04:52:40Z</cp:lastPrinted>
  <dcterms:created xsi:type="dcterms:W3CDTF">2022-03-01T07:53:56Z</dcterms:created>
  <dcterms:modified xsi:type="dcterms:W3CDTF">2026-05-08T06:04:11Z</dcterms:modified>
</cp:coreProperties>
</file>